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6" r:id="rId48"/>
    <p:sldId id="287" r:id="rId49"/>
    <p:sldId id="324" r:id="rId50"/>
    <p:sldId id="333" r:id="rId51"/>
    <p:sldId id="28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58"/>
  </p:normalViewPr>
  <p:slideViewPr>
    <p:cSldViewPr snapToGrid="0" snapToObjects="1">
      <p:cViewPr varScale="1">
        <p:scale>
          <a:sx n="54" d="100"/>
          <a:sy n="54" d="100"/>
        </p:scale>
        <p:origin x="200" y="1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</a:t>
            </a:r>
            <a:r>
              <a:rPr lang="en-US"/>
              <a:t>port 80 </a:t>
            </a:r>
            <a:r>
              <a:rPr lang="en-US" dirty="0"/>
              <a:t>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16636</TotalTime>
  <Words>3218</Words>
  <Application>Microsoft Macintosh PowerPoint</Application>
  <PresentationFormat>On-screen Show (4:3)</PresentationFormat>
  <Paragraphs>660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665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273</cp:revision>
  <dcterms:created xsi:type="dcterms:W3CDTF">2016-04-18T21:29:35Z</dcterms:created>
  <dcterms:modified xsi:type="dcterms:W3CDTF">2019-10-25T04:24:56Z</dcterms:modified>
</cp:coreProperties>
</file>